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27.jpg" ContentType="image/jpe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7"/>
  </p:notesMasterIdLst>
  <p:handoutMasterIdLst>
    <p:handoutMasterId r:id="rId118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382" r:id="rId50"/>
    <p:sldId id="383" r:id="rId51"/>
    <p:sldId id="384" r:id="rId52"/>
    <p:sldId id="386" r:id="rId53"/>
    <p:sldId id="387" r:id="rId54"/>
    <p:sldId id="388" r:id="rId55"/>
    <p:sldId id="395" r:id="rId56"/>
    <p:sldId id="414" r:id="rId57"/>
    <p:sldId id="397" r:id="rId58"/>
    <p:sldId id="403" r:id="rId59"/>
    <p:sldId id="398" r:id="rId60"/>
    <p:sldId id="399" r:id="rId61"/>
    <p:sldId id="400" r:id="rId62"/>
    <p:sldId id="445" r:id="rId63"/>
    <p:sldId id="446" r:id="rId64"/>
    <p:sldId id="401" r:id="rId65"/>
    <p:sldId id="418" r:id="rId66"/>
    <p:sldId id="447" r:id="rId67"/>
    <p:sldId id="448" r:id="rId68"/>
    <p:sldId id="449" r:id="rId69"/>
    <p:sldId id="452" r:id="rId70"/>
    <p:sldId id="453" r:id="rId71"/>
    <p:sldId id="451" r:id="rId72"/>
    <p:sldId id="457" r:id="rId73"/>
    <p:sldId id="454" r:id="rId74"/>
    <p:sldId id="455" r:id="rId75"/>
    <p:sldId id="456" r:id="rId76"/>
    <p:sldId id="458" r:id="rId77"/>
    <p:sldId id="461" r:id="rId78"/>
    <p:sldId id="462" r:id="rId79"/>
    <p:sldId id="463" r:id="rId80"/>
    <p:sldId id="464" r:id="rId81"/>
    <p:sldId id="465" r:id="rId82"/>
    <p:sldId id="474" r:id="rId83"/>
    <p:sldId id="475" r:id="rId84"/>
    <p:sldId id="476" r:id="rId85"/>
    <p:sldId id="469" r:id="rId86"/>
    <p:sldId id="470" r:id="rId87"/>
    <p:sldId id="467" r:id="rId88"/>
    <p:sldId id="468" r:id="rId89"/>
    <p:sldId id="472" r:id="rId90"/>
    <p:sldId id="471" r:id="rId91"/>
    <p:sldId id="480" r:id="rId92"/>
    <p:sldId id="473" r:id="rId93"/>
    <p:sldId id="309" r:id="rId94"/>
    <p:sldId id="415" r:id="rId95"/>
    <p:sldId id="477" r:id="rId96"/>
    <p:sldId id="321" r:id="rId97"/>
    <p:sldId id="322" r:id="rId98"/>
    <p:sldId id="323" r:id="rId99"/>
    <p:sldId id="286" r:id="rId100"/>
    <p:sldId id="478" r:id="rId101"/>
    <p:sldId id="324" r:id="rId102"/>
    <p:sldId id="326" r:id="rId103"/>
    <p:sldId id="325" r:id="rId104"/>
    <p:sldId id="479" r:id="rId105"/>
    <p:sldId id="425" r:id="rId106"/>
    <p:sldId id="343" r:id="rId107"/>
    <p:sldId id="407" r:id="rId108"/>
    <p:sldId id="412" r:id="rId109"/>
    <p:sldId id="413" r:id="rId110"/>
    <p:sldId id="409" r:id="rId111"/>
    <p:sldId id="428" r:id="rId112"/>
    <p:sldId id="310" r:id="rId113"/>
    <p:sldId id="410" r:id="rId114"/>
    <p:sldId id="312" r:id="rId115"/>
    <p:sldId id="411" r:id="rId116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8BFF"/>
    <a:srgbClr val="F9F9F9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8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40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0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3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4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44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25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</a:t>
            </a:r>
            <a:r>
              <a:rPr lang="ko-KR" altLang="en-US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-1555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2504728" y="1196752"/>
            <a:ext cx="424847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search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pull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run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start / restart / stop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exec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ps 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rmi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push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Dokcer build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up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4768" y="620688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43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159568" y="1340768"/>
            <a:ext cx="9433048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init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clone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-t remote_path/branch_name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-r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-a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-m branch_name change_branch_name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이름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-d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삭제하기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remote_name — delete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삭제하기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push origin — delete gh-pages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add file_path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수정한 코드 선택하기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add *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commit -m “commit_description”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코드 설명 적기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commit -m “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내용”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romote_name branch_name : add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server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보내기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 push origin master)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pull : git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받아와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fetch : git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HEAD^ : 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이전 코드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reset — soft HEAD^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코드는 살리고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reset — merge : merge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 &amp;&amp; git pull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강제로 모두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user.name “user_name ”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user.email “user_email”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/ git stash save “description”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 임시저장하고 브랜치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pop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임시저장한 작업코드 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branch — set-upstream-to=remote_path/branch_name : git pull no tracking info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에러해결</a:t>
            </a:r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2800" y="61912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사용된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및 시간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200,000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</a:t>
            </a: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강좌 </a:t>
            </a: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서적 구입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318083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Git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+mj-lt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+mj-lt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+mj-lt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+mj-lt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+mj-lt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692696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2059173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2181632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커스터마이징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3039568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919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0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54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생성기</a:t>
            </a:r>
          </a:p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(src\main\resource)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(src\test\resource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 어디에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RunWith(SpringRunner.class)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(@SpringBootApplication)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구동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사용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@MockBean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680" y="1916832"/>
            <a:ext cx="5739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</a:t>
            </a:r>
            <a:endParaRPr lang="en-US" altLang="ko-KR" sz="4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연동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2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6656" y="1700808"/>
            <a:ext cx="6192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JPA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48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720" y="2852936"/>
            <a:ext cx="8136904" cy="101566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AMPlatform</a:t>
            </a:r>
            <a:endParaRPr lang="en-US" altLang="ko-KR" sz="6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720" y="1703593"/>
            <a:ext cx="266429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7176" y="1700808"/>
            <a:ext cx="252028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endParaRPr lang="en-US" altLang="ko-KR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9184" y="4540746"/>
            <a:ext cx="244827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1720" y="4540747"/>
            <a:ext cx="252028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꺾인 연결선 12"/>
          <p:cNvCxnSpPr>
            <a:stCxn id="9" idx="3"/>
            <a:endCxn id="4" idx="0"/>
          </p:cNvCxnSpPr>
          <p:nvPr/>
        </p:nvCxnSpPr>
        <p:spPr bwMode="auto">
          <a:xfrm>
            <a:off x="3586016" y="1934426"/>
            <a:ext cx="1404156" cy="91851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>
            <a:stCxn id="10" idx="1"/>
            <a:endCxn id="4" idx="0"/>
          </p:cNvCxnSpPr>
          <p:nvPr/>
        </p:nvCxnSpPr>
        <p:spPr bwMode="auto">
          <a:xfrm rot="10800000" flipV="1">
            <a:off x="4990172" y="1931640"/>
            <a:ext cx="1547004" cy="921295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꺾인 연결선 16"/>
          <p:cNvCxnSpPr>
            <a:stCxn id="12" idx="3"/>
            <a:endCxn id="4" idx="2"/>
          </p:cNvCxnSpPr>
          <p:nvPr/>
        </p:nvCxnSpPr>
        <p:spPr bwMode="auto">
          <a:xfrm flipV="1">
            <a:off x="3442000" y="3868599"/>
            <a:ext cx="1548172" cy="90298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11" idx="1"/>
            <a:endCxn id="4" idx="2"/>
          </p:cNvCxnSpPr>
          <p:nvPr/>
        </p:nvCxnSpPr>
        <p:spPr bwMode="auto">
          <a:xfrm rot="10800000">
            <a:off x="4990172" y="3868599"/>
            <a:ext cx="1619012" cy="9029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415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6616" y="2780928"/>
            <a:ext cx="6941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1064568" y="1196752"/>
            <a:ext cx="331236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5097016" y="1206334"/>
            <a:ext cx="259228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Webhook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05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1760" y="2237904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2348880"/>
            <a:ext cx="6624737" cy="3351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840" y="620688"/>
            <a:ext cx="2672526" cy="1071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 개념</a:t>
            </a:r>
            <a:endParaRPr lang="ko-KR" altLang="en-US" sz="4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- OS, File, Libraries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패키지한 실행 파일 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실행한 상태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생성 및 실행을 빌드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컨테이너를 실행하는 서비스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13059</TotalTime>
  <Words>2116</Words>
  <Application>Microsoft Office PowerPoint</Application>
  <PresentationFormat>A4 용지(210x297mm)</PresentationFormat>
  <Paragraphs>674</Paragraphs>
  <Slides>115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6" baseType="lpstr">
      <vt:lpstr>굴림</vt:lpstr>
      <vt:lpstr>굴림</vt:lpstr>
      <vt:lpstr>나눔고딕</vt:lpstr>
      <vt:lpstr>나눔스퀘어 ExtraBold</vt:lpstr>
      <vt:lpstr>맑은 고딕</vt:lpstr>
      <vt:lpstr>맑은 고딕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비용 및 시간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1962</cp:revision>
  <cp:lastPrinted>2014-01-20T06:51:08Z</cp:lastPrinted>
  <dcterms:created xsi:type="dcterms:W3CDTF">2000-02-29T01:43:17Z</dcterms:created>
  <dcterms:modified xsi:type="dcterms:W3CDTF">2018-12-22T06:16:57Z</dcterms:modified>
  <cp:category>Ver.1.0</cp:category>
</cp:coreProperties>
</file>